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12192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828800"/>
            <a:ext cx="92456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572000"/>
            <a:ext cx="92456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6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0752" y="930276"/>
            <a:ext cx="2736849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084" y="930276"/>
            <a:ext cx="8009467" cy="53324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47888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47888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7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8084" y="930275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47888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9285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fld id="{2A540E60-5032-473A-BF9F-75AE336271B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9285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9285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349251" y="87313"/>
            <a:ext cx="11317816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5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/>
              <a:t>Sermon Series:</a:t>
            </a:r>
            <a:br>
              <a:rPr lang="en-US" sz="54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Prophet Isaiah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687" y="4191001"/>
            <a:ext cx="9020313" cy="2421834"/>
          </a:xfrm>
        </p:spPr>
        <p:txBody>
          <a:bodyPr/>
          <a:lstStyle/>
          <a:p>
            <a:pPr algn="ctr"/>
            <a:r>
              <a:rPr lang="en-US" dirty="0"/>
              <a:t>April 30, 2017</a:t>
            </a:r>
          </a:p>
          <a:p>
            <a:pPr algn="ctr"/>
            <a:r>
              <a:rPr lang="en-US" dirty="0"/>
              <a:t>“The Call for Godly Leadership”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First Baptist Church of Poolville</a:t>
            </a:r>
          </a:p>
        </p:txBody>
      </p:sp>
    </p:spTree>
    <p:extLst>
      <p:ext uri="{BB962C8B-B14F-4D97-AF65-F5344CB8AC3E}">
        <p14:creationId xmlns:p14="http://schemas.microsoft.com/office/powerpoint/2010/main" val="9148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ap of Israel in Isaia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122" y="0"/>
            <a:ext cx="3829878" cy="670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timeline of isai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36" y="1086678"/>
            <a:ext cx="8024598" cy="524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3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084" y="0"/>
            <a:ext cx="9380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invasion of israel 722 b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4" y="33912"/>
            <a:ext cx="7392762" cy="68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947186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1249</TotalTime>
  <Words>19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Global design template</vt:lpstr>
      <vt:lpstr>Sermon Series:  The Prophet Isaiah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Sermon Series:  The Prophet Isaiah</dc:title>
  <dc:creator>Christopher Keefer</dc:creator>
  <cp:lastModifiedBy>Marshall Taylor</cp:lastModifiedBy>
  <cp:revision>8</cp:revision>
  <dcterms:created xsi:type="dcterms:W3CDTF">2017-04-22T18:28:58Z</dcterms:created>
  <dcterms:modified xsi:type="dcterms:W3CDTF">2017-04-30T20:41:37Z</dcterms:modified>
</cp:coreProperties>
</file>